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svg>
</file>

<file path=ppt/media/image3.jp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3C7FD0-2499-4CB5-8875-DA0F6B3EB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D268A85-7A3A-48C3-9E22-9D8F45D9B2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221C5D-AF8C-48CA-8654-F8D6D248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97120EA-E712-4929-9642-ADE9E6F53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A94669-0B70-4A51-8B09-9B63334EA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6034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3C0CFF-154C-4488-943A-33F0F5775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D5462F0-75A4-4287-96B6-A12208FAE3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EBEA32-1103-40F4-A6E3-1534EA381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3D2468-3EC8-4EAD-81B9-D7C1D6C41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089EA2-51EB-4199-BBD3-A36A64A53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0873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BEC6594-8CB5-46B7-98D3-F1CE150208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6415252-C589-42F5-97D4-D120C83F18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C245A0-D220-4837-B469-E62925319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B3CA55-C875-4E38-BE6E-4800926E8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F4B98F-2F95-45D2-BAC6-6CF9F5665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76876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EAC374-080B-41DE-881E-E3D14E331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37C5CA-0516-4E81-ADAA-072F03486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D9984F-9CBD-49A3-8761-E1EE19543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1402B6-D5FB-4710-B441-6D37CE953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6331EE-0160-47D1-84CC-63FE8B396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6269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9B3ACE-1FC7-4E33-B9D6-61EC01B13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402BD8B-BEC5-403A-B74D-FF3084FCC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DEA22E-B365-4398-91F6-AA5CAF7C9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14D7C5-4A11-4FDE-828F-4DFAF1756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07C1B7-9CAD-4E04-B2AD-F1C40B7B6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62694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4E0BE1-B9B9-4723-B75F-FD200FE00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9D94C1-11B1-412F-B3A5-A9F35D336F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7E6FC6A-F2E3-421C-A4D2-B9C1DA99E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A313BA9-EDA0-4E7C-B90B-FDCB5D1BC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ED785ED-3F60-412A-8D34-AC047E07B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821201B-55C8-41DF-81CC-EB0160BEC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84999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FB569D-78A6-4BBB-9F5E-644C58F4F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AE832B7-7A8F-49B1-9ADE-4C74DA48E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2E0BEC1-63C8-4B75-B8A6-7651D7809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991C6AC-A7D6-453C-B4B1-3E84E41A32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E16BB54-5F71-4A19-BF36-ED9BB344FD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5438E30-F593-4BFB-A7B8-0883BBA56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9648E47-56EF-40F7-AF9B-69F32207B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830A1D4-9082-492B-9199-CC1AC411E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8368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547E7B-D232-4BD1-8E0F-F40BDC27A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AF23F43-B14D-46B5-A16B-426819262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3A03A6-ACE2-4F65-8EEB-597A0F077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0709EE0-3AAD-4E50-AB67-DF061531C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5857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70A863B-F0D6-42BB-B62D-4F4BB52EE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6452241-FCD1-439C-9BF4-AD5B15896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F6B5F2-4457-45A3-BEF0-91E8524B7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47962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C95548-CA75-4C43-BB9A-317D3175F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9D210F-34F0-4EE7-B202-6B7C16027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3B94061-EECD-4447-ADA9-95CD6F394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E9DA62-3ECB-455D-BC89-AEBE09CFC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8EEEB96-A247-4AD1-8168-20AB148E0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F865FBB-0C5C-45DB-B58E-FBB70A9B1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47881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0BA72E-3DE6-438C-8879-818F3DBA1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4ACDC6C-F724-4BD5-92C7-80100A4C2E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E921873-CF7E-437B-B26C-1B1D38DE2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0135972-78A4-4252-B2BD-9828FF62C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209528-C757-41F7-B717-F9CB94ABE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DAC3E2-8413-4400-A92B-E7788384C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59888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53A44F9-26BB-4B57-9C9D-606EE15DA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685D47-4DEA-48BC-805C-B726BBD28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4A88BBB-9F49-4811-8FD6-E88DE52588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5FAEF-98D4-4E48-BF13-7D5EA142364C}" type="datetimeFigureOut">
              <a:rPr lang="de-CH" smtClean="0"/>
              <a:t>11.10.2021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504746-04A1-4F8E-9C8C-5F0E85139A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86D4D4-D84E-4BF0-BFD5-29695DBE64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7D93B-6D52-4E28-AEDA-CFD5F239EEC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04443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643BE6C-86B7-4AB9-91E8-9B5DB45AC8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" y="0"/>
            <a:ext cx="12188825" cy="42428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9ABA16F-6957-4189-B376-15521FAD0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3026" y="713195"/>
            <a:ext cx="9605948" cy="2318665"/>
          </a:xfrm>
        </p:spPr>
        <p:txBody>
          <a:bodyPr>
            <a:normAutofit/>
          </a:bodyPr>
          <a:lstStyle/>
          <a:p>
            <a:r>
              <a:rPr lang="de-CH" sz="5400">
                <a:solidFill>
                  <a:srgbClr val="FFFFFF"/>
                </a:solidFill>
              </a:rPr>
              <a:t>API Präsentation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B15E601-AD76-4286-9A75-2117059430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7240" y="3031860"/>
            <a:ext cx="8937522" cy="1059373"/>
          </a:xfrm>
        </p:spPr>
        <p:txBody>
          <a:bodyPr>
            <a:normAutofit/>
          </a:bodyPr>
          <a:lstStyle/>
          <a:p>
            <a:r>
              <a:rPr lang="de-CH" dirty="0">
                <a:solidFill>
                  <a:srgbClr val="FFFFFF"/>
                </a:solidFill>
              </a:rPr>
              <a:t>Tim Bieler</a:t>
            </a:r>
          </a:p>
          <a:p>
            <a:r>
              <a:rPr lang="de-CH" dirty="0">
                <a:solidFill>
                  <a:srgbClr val="FFFFFF"/>
                </a:solidFill>
              </a:rPr>
              <a:t>11.10.21</a:t>
            </a:r>
          </a:p>
        </p:txBody>
      </p:sp>
      <p:pic>
        <p:nvPicPr>
          <p:cNvPr id="7" name="Graphic 6" descr="Lehrer">
            <a:extLst>
              <a:ext uri="{FF2B5EF4-FFF2-40B4-BE49-F238E27FC236}">
                <a16:creationId xmlns:a16="http://schemas.microsoft.com/office/drawing/2014/main" id="{57E7AD92-6780-49CB-879D-6DC8B3C470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6089" y="4805363"/>
            <a:ext cx="1179824" cy="117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055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A135449B-4CD6-4259-BC45-DAF7E1405714}"/>
              </a:ext>
            </a:extLst>
          </p:cNvPr>
          <p:cNvSpPr/>
          <p:nvPr/>
        </p:nvSpPr>
        <p:spPr>
          <a:xfrm>
            <a:off x="5246213" y="277401"/>
            <a:ext cx="16995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Was?</a:t>
            </a:r>
            <a:endParaRPr lang="de-DE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773AB2F-F54D-4B0C-B237-43D4E3205A16}"/>
              </a:ext>
            </a:extLst>
          </p:cNvPr>
          <p:cNvSpPr txBox="1"/>
          <p:nvPr/>
        </p:nvSpPr>
        <p:spPr>
          <a:xfrm>
            <a:off x="1645812" y="3121812"/>
            <a:ext cx="52999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/>
              <a:t>Inspiration Pokémon API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8A509AF-D7AD-44EE-B637-0C303C92FD9C}"/>
              </a:ext>
            </a:extLst>
          </p:cNvPr>
          <p:cNvSpPr/>
          <p:nvPr/>
        </p:nvSpPr>
        <p:spPr>
          <a:xfrm>
            <a:off x="1645812" y="2391766"/>
            <a:ext cx="91242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de-DE" sz="32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Idee</a:t>
            </a:r>
            <a:endParaRPr lang="de-DE" sz="3200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4A086BF-F575-4FA7-A7B9-AB4D0C6DC2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8" b="36262"/>
          <a:stretch/>
        </p:blipFill>
        <p:spPr>
          <a:xfrm>
            <a:off x="1645812" y="3697970"/>
            <a:ext cx="3270717" cy="1260629"/>
          </a:xfrm>
          <a:prstGeom prst="rect">
            <a:avLst/>
          </a:prstGeom>
        </p:spPr>
      </p:pic>
      <p:pic>
        <p:nvPicPr>
          <p:cNvPr id="20" name="Grafik 19" descr="Ein Bild, das Berg, Natur, Riff enthält.&#10;&#10;Automatisch generierte Beschreibung">
            <a:extLst>
              <a:ext uri="{FF2B5EF4-FFF2-40B4-BE49-F238E27FC236}">
                <a16:creationId xmlns:a16="http://schemas.microsoft.com/office/drawing/2014/main" id="{DA489DDA-6F4D-4960-BD5A-04221F8758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7" y="2391766"/>
            <a:ext cx="4805354" cy="270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939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6B7BD69E-D43A-48A0-9F8E-FE7F7AA0F951}"/>
              </a:ext>
            </a:extLst>
          </p:cNvPr>
          <p:cNvSpPr/>
          <p:nvPr/>
        </p:nvSpPr>
        <p:spPr>
          <a:xfrm>
            <a:off x="3808835" y="277401"/>
            <a:ext cx="45743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Informationen :</a:t>
            </a:r>
            <a:endParaRPr lang="de-DE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5AC7353-AA21-4606-9BBA-D56A92BCB542}"/>
              </a:ext>
            </a:extLst>
          </p:cNvPr>
          <p:cNvSpPr txBox="1"/>
          <p:nvPr/>
        </p:nvSpPr>
        <p:spPr>
          <a:xfrm>
            <a:off x="7324766" y="1923740"/>
            <a:ext cx="529996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/>
              <a:t>Charakter</a:t>
            </a:r>
          </a:p>
          <a:p>
            <a:r>
              <a:rPr lang="de-CH" sz="2400"/>
              <a:t>Nation</a:t>
            </a:r>
          </a:p>
          <a:p>
            <a:r>
              <a:rPr lang="de-CH" sz="2400"/>
              <a:t>Waffe</a:t>
            </a:r>
          </a:p>
          <a:p>
            <a:r>
              <a:rPr lang="de-CH" sz="2400"/>
              <a:t>Element :</a:t>
            </a:r>
          </a:p>
          <a:p>
            <a:endParaRPr lang="de-CH" sz="2400"/>
          </a:p>
          <a:p>
            <a:endParaRPr lang="de-CH" sz="2400"/>
          </a:p>
          <a:p>
            <a:endParaRPr lang="de-CH" sz="2400"/>
          </a:p>
          <a:p>
            <a:r>
              <a:rPr lang="de-CH" sz="2400"/>
              <a:t>(Elementare Reaktionen)</a:t>
            </a:r>
          </a:p>
          <a:p>
            <a:r>
              <a:rPr lang="de-CH" sz="2400"/>
              <a:t>(Artefakte)</a:t>
            </a:r>
          </a:p>
          <a:p>
            <a:r>
              <a:rPr lang="de-CH" sz="2400"/>
              <a:t>(Talente)</a:t>
            </a:r>
          </a:p>
          <a:p>
            <a:r>
              <a:rPr lang="de-CH" sz="2400"/>
              <a:t>(Sternbilder)</a:t>
            </a:r>
          </a:p>
          <a:p>
            <a:r>
              <a:rPr lang="de-CH" sz="2400"/>
              <a:t>Ne Menge anderes Zeugs…</a:t>
            </a:r>
            <a:endParaRPr lang="de-CH" sz="24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CB605D6-37A1-467D-99B5-0E0A634FFB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97" b="5294"/>
          <a:stretch/>
        </p:blipFill>
        <p:spPr>
          <a:xfrm>
            <a:off x="7324766" y="3635482"/>
            <a:ext cx="3271924" cy="745724"/>
          </a:xfrm>
          <a:prstGeom prst="rect">
            <a:avLst/>
          </a:prstGeom>
        </p:spPr>
      </p:pic>
      <p:pic>
        <p:nvPicPr>
          <p:cNvPr id="9" name="Grafik 8" descr="Ein Bild, das Sport, Person, Tänzer, draußen enthält.&#10;&#10;Automatisch generierte Beschreibung">
            <a:extLst>
              <a:ext uri="{FF2B5EF4-FFF2-40B4-BE49-F238E27FC236}">
                <a16:creationId xmlns:a16="http://schemas.microsoft.com/office/drawing/2014/main" id="{95147332-F261-4D14-B5ED-3ED85BFBA4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09" y="2290060"/>
            <a:ext cx="6109452" cy="343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99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D2605624-5A70-43AA-A891-92DBC67ACC1A}"/>
              </a:ext>
            </a:extLst>
          </p:cNvPr>
          <p:cNvSpPr txBox="1"/>
          <p:nvPr/>
        </p:nvSpPr>
        <p:spPr>
          <a:xfrm>
            <a:off x="2071826" y="2391568"/>
            <a:ext cx="8048348" cy="37853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CH" sz="2400" dirty="0"/>
              <a:t>Spass am Projekt, mehr Motivation, mehr Leistung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CH" sz="2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CH" sz="2400" dirty="0"/>
              <a:t>Nützliche Infos für Spieler des Games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CH" sz="2400" dirty="0"/>
              <a:t>    (Vor allem für neue Spieler/Anfänger)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CH" sz="2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CH" sz="2400" dirty="0"/>
              <a:t>Grosser Nerd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CH" sz="240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D3A214A-21F5-4E36-93B7-3759D2CE0A4B}"/>
              </a:ext>
            </a:extLst>
          </p:cNvPr>
          <p:cNvSpPr/>
          <p:nvPr/>
        </p:nvSpPr>
        <p:spPr>
          <a:xfrm>
            <a:off x="4802184" y="681038"/>
            <a:ext cx="25876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Warum?</a:t>
            </a:r>
            <a:endParaRPr lang="de-DE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06751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</Words>
  <Application>Microsoft Office PowerPoint</Application>
  <PresentationFormat>Breitbild</PresentationFormat>
  <Paragraphs>26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</vt:lpstr>
      <vt:lpstr>API 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 Präsentation</dc:title>
  <dc:creator>Bieler Tim</dc:creator>
  <cp:lastModifiedBy>Bieler Tim</cp:lastModifiedBy>
  <cp:revision>3</cp:revision>
  <dcterms:created xsi:type="dcterms:W3CDTF">2021-10-11T08:08:38Z</dcterms:created>
  <dcterms:modified xsi:type="dcterms:W3CDTF">2021-10-11T14:13:29Z</dcterms:modified>
</cp:coreProperties>
</file>

<file path=docProps/thumbnail.jpeg>
</file>